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912" r:id="rId12"/>
  </p:sldMasterIdLst>
  <p:sldIdLst>
    <p:sldId id="299" r:id="rId13"/>
    <p:sldId id="284" r:id="rId14"/>
    <p:sldId id="282" r:id="rId15"/>
    <p:sldId id="268" r:id="rId16"/>
    <p:sldId id="269" r:id="rId17"/>
    <p:sldId id="270" r:id="rId18"/>
    <p:sldId id="283" r:id="rId19"/>
    <p:sldId id="272" r:id="rId20"/>
    <p:sldId id="273" r:id="rId21"/>
    <p:sldId id="275" r:id="rId22"/>
    <p:sldId id="276" r:id="rId23"/>
    <p:sldId id="274" r:id="rId24"/>
    <p:sldId id="280" r:id="rId25"/>
    <p:sldId id="281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1T03:06:15.034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2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421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62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773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508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85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429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858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574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757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650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3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921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163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595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778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294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692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437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3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150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566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5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767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678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796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298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055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905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214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061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310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684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5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737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327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44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7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4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3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0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4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54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9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92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4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74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90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16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83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06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76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63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93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2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30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34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57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45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2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26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01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91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91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43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8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31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07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92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41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95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00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84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1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95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00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7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04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43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77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867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52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2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66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190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30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27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8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57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607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44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272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579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04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306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095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396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18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6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18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03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662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97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792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11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020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468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928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787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5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704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32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914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57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343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924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58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05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423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571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1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896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089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126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86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205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603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730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153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735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532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9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9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0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0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5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7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F5E8-BFAB-48B0-8648-CDBD4A5B7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ADE9-5A31-4CC5-8A4D-D013C611C9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1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443" y="2486267"/>
            <a:ext cx="11481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BÀI 1: BÀI THỂ DỤC LIÊN HOÀN</a:t>
            </a:r>
            <a:endParaRPr lang="en-US" sz="5400" dirty="0">
              <a:solidFill>
                <a:srgbClr val="002060"/>
              </a:solidFill>
            </a:endParaRPr>
          </a:p>
          <a:p>
            <a:pPr algn="ctr"/>
            <a:r>
              <a:rPr lang="en-US" sz="5400" b="1" dirty="0">
                <a:solidFill>
                  <a:srgbClr val="002060"/>
                </a:solidFill>
              </a:rPr>
              <a:t>(</a:t>
            </a:r>
            <a:r>
              <a:rPr lang="en-US" sz="5400" b="1" dirty="0" err="1">
                <a:solidFill>
                  <a:srgbClr val="002060"/>
                </a:solidFill>
              </a:rPr>
              <a:t>Từ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nhịp</a:t>
            </a:r>
            <a:r>
              <a:rPr lang="en-US" sz="5400" b="1" dirty="0">
                <a:solidFill>
                  <a:srgbClr val="002060"/>
                </a:solidFill>
              </a:rPr>
              <a:t> 1 </a:t>
            </a:r>
            <a:r>
              <a:rPr lang="en-US" sz="5400" b="1" dirty="0" err="1">
                <a:solidFill>
                  <a:srgbClr val="002060"/>
                </a:solidFill>
              </a:rPr>
              <a:t>đến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nhip</a:t>
            </a:r>
            <a:r>
              <a:rPr lang="en-US" sz="5400" b="1" dirty="0">
                <a:solidFill>
                  <a:srgbClr val="002060"/>
                </a:solidFill>
              </a:rPr>
              <a:t> 11)</a:t>
            </a:r>
            <a:endParaRPr lang="en-US" sz="5400" dirty="0">
              <a:solidFill>
                <a:srgbClr val="002060"/>
              </a:solidFill>
            </a:endParaRPr>
          </a:p>
          <a:p>
            <a:pPr algn="ctr"/>
            <a:r>
              <a:rPr lang="en-US" sz="5400" b="1" dirty="0">
                <a:solidFill>
                  <a:srgbClr val="002060"/>
                </a:solidFill>
              </a:rPr>
              <a:t>(</a:t>
            </a:r>
            <a:r>
              <a:rPr lang="en-US" sz="5400" b="1" dirty="0" err="1">
                <a:solidFill>
                  <a:srgbClr val="002060"/>
                </a:solidFill>
              </a:rPr>
              <a:t>Thời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lượng</a:t>
            </a:r>
            <a:r>
              <a:rPr lang="en-US" sz="5400" b="1" dirty="0">
                <a:solidFill>
                  <a:srgbClr val="002060"/>
                </a:solidFill>
              </a:rPr>
              <a:t> 2 </a:t>
            </a:r>
            <a:r>
              <a:rPr lang="en-US" sz="5400" b="1" dirty="0" err="1">
                <a:solidFill>
                  <a:srgbClr val="002060"/>
                </a:solidFill>
              </a:rPr>
              <a:t>tiết</a:t>
            </a:r>
            <a:r>
              <a:rPr lang="en-US" sz="5400" b="1" dirty="0">
                <a:solidFill>
                  <a:srgbClr val="002060"/>
                </a:solidFill>
              </a:rPr>
              <a:t>)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97768" y="1455417"/>
            <a:ext cx="5615189" cy="37856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Nhịp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8: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Chân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trái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bước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sang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ngang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rộng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bằng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vai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cẳng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gập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trước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ngực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lòng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bàn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sấp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0035" y="506850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2" t="9535" r="15493" b="28064"/>
          <a:stretch/>
        </p:blipFill>
        <p:spPr>
          <a:xfrm>
            <a:off x="-373488" y="-79324"/>
            <a:ext cx="6349283" cy="6937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73489" y="5550794"/>
            <a:ext cx="6349283" cy="1307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3290" y="528106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0867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97768" y="1455417"/>
            <a:ext cx="5615189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Nhịp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9: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Hai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dang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ngang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lòng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bàn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ngửa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xoay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người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sang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trái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33290" y="528106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23167" r="66770" b="14205"/>
          <a:stretch/>
        </p:blipFill>
        <p:spPr>
          <a:xfrm>
            <a:off x="1" y="-55598"/>
            <a:ext cx="5859886" cy="6807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5550794"/>
            <a:ext cx="5859886" cy="1307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5690" y="543346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1489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97768" y="1455417"/>
            <a:ext cx="5615189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Nhịp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10: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Trở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về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nhịp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8.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9" t="19100" r="38541" b="13944"/>
          <a:stretch/>
        </p:blipFill>
        <p:spPr>
          <a:xfrm>
            <a:off x="0" y="0"/>
            <a:ext cx="6014433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53825"/>
            <a:ext cx="6014434" cy="12041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3825" y="543114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0722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81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86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89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24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50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68" b="67318" l="60908" r="767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29" t="18873" r="21174" b="33074"/>
          <a:stretch/>
        </p:blipFill>
        <p:spPr>
          <a:xfrm>
            <a:off x="-1" y="-717452"/>
            <a:ext cx="593716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6259132" y="649138"/>
            <a:ext cx="5615189" cy="50783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Nhịp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2: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Hai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đưa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lên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cao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thẳng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lòng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bàn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hướng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vào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nhau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,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mắt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nhìn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theo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6140548"/>
            <a:ext cx="5937161" cy="7174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5447" y="582592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2139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9132" y="649138"/>
            <a:ext cx="5615189" cy="424731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Nhịp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Hai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giang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ngang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long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bàn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sấp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đầu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thẳng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mắt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nhìn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phía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trước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21629" r="61967" b="21655"/>
          <a:stretch/>
        </p:blipFill>
        <p:spPr>
          <a:xfrm>
            <a:off x="-1" y="0"/>
            <a:ext cx="5975797" cy="684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75032"/>
            <a:ext cx="5975796" cy="2310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5638" y="472654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82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9132" y="649138"/>
            <a:ext cx="5615189" cy="50783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Nhịp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4: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Khuỵu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gối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hai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hạ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chéo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trước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bụng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(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trái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trước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phải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sau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),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đầu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cúi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mắt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nhìn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theo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6" t="20695" r="40717" b="21915"/>
          <a:stretch/>
        </p:blipFill>
        <p:spPr>
          <a:xfrm>
            <a:off x="-1" y="0"/>
            <a:ext cx="5975797" cy="7881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22007"/>
            <a:ext cx="5950039" cy="24856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0035" y="54026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653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70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97768" y="1455417"/>
            <a:ext cx="5615189" cy="37856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Nhịp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6: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Hai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cánh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hạ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ngang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vai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các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đầu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ngón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chạm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mỏm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vai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đầu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thẳng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mắt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nhìn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phía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trước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7030" r="64789" b="26470"/>
          <a:stretch/>
        </p:blipFill>
        <p:spPr>
          <a:xfrm>
            <a:off x="-1" y="-1"/>
            <a:ext cx="5975797" cy="68786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550794"/>
            <a:ext cx="5975796" cy="1307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0035" y="506850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273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97768" y="1455417"/>
            <a:ext cx="5615189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Nhịp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7: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Hai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dang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ngang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lòng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bàn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tay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ngửa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đầu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thẳng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mắt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nhìn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về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trước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8" t="6803" r="38668" b="29430"/>
          <a:stretch/>
        </p:blipFill>
        <p:spPr>
          <a:xfrm>
            <a:off x="0" y="-218940"/>
            <a:ext cx="5975796" cy="6884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5577138"/>
            <a:ext cx="5975796" cy="1307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0035" y="538987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80760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202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1_Office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Vinh Tien</dc:creator>
  <cp:lastModifiedBy>Admin</cp:lastModifiedBy>
  <cp:revision>45</cp:revision>
  <dcterms:created xsi:type="dcterms:W3CDTF">2021-09-19T14:07:19Z</dcterms:created>
  <dcterms:modified xsi:type="dcterms:W3CDTF">2023-04-11T04:30:42Z</dcterms:modified>
</cp:coreProperties>
</file>